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1602700" cx="32404050"/>
  <p:notesSz cx="6858000" cy="9144000"/>
  <p:embeddedFontLst>
    <p:embeddedFont>
      <p:font typeface="Quattrocento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80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iu5vPxlR2JXwoNS1uEPauAk+h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804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QuattrocentoSans-boldItalic.fntdata"/><Relationship Id="rId9" Type="http://schemas.openxmlformats.org/officeDocument/2006/relationships/font" Target="fonts/Quattrocento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attrocentoSans-regular.fntdata"/><Relationship Id="rId8" Type="http://schemas.openxmlformats.org/officeDocument/2006/relationships/font" Target="fonts/Quattrocento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4425" y="1143000"/>
            <a:ext cx="4629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14425" y="1143000"/>
            <a:ext cx="4629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30304" y="6710840"/>
            <a:ext cx="27543443" cy="4630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860608" y="12241530"/>
            <a:ext cx="22682835" cy="5520690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lvl="0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9073634" y="-2412799"/>
            <a:ext cx="14256783" cy="29163645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67140269" y="18839855"/>
            <a:ext cx="58062255" cy="25833229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5198154" y="-6728965"/>
            <a:ext cx="58062255" cy="76970870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559696" y="13881737"/>
            <a:ext cx="27543443" cy="4290536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alibri"/>
              <a:buNone/>
              <a:defRPr b="1" sz="13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559696" y="9156148"/>
            <a:ext cx="27543443" cy="4725589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743846" y="15876987"/>
            <a:ext cx="51402048" cy="44910612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831850" lvl="0" marL="4572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indent="-742950" lvl="1" marL="9144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indent="-660400" lvl="2" marL="1371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indent="-61595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indent="-61595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indent="-61595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indent="-61595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indent="-61595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indent="-61595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57685960" y="15876987"/>
            <a:ext cx="51402051" cy="44910612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831850" lvl="0" marL="4572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indent="-742950" lvl="1" marL="9144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indent="-660400" lvl="2" marL="1371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indent="-61595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indent="-61595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indent="-61595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indent="-61595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indent="-61595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indent="-61595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620203" y="4835606"/>
            <a:ext cx="14317416" cy="2015250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b="1" sz="8100"/>
            </a:lvl1pPr>
            <a:lvl2pPr indent="-2286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2pPr>
            <a:lvl3pPr indent="-22860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3pPr>
            <a:lvl4pPr indent="-2286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4pPr>
            <a:lvl5pPr indent="-2286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5pPr>
            <a:lvl6pPr indent="-2286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6pPr>
            <a:lvl7pPr indent="-2286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7pPr>
            <a:lvl8pPr indent="-2286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8pPr>
            <a:lvl9pPr indent="-2286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1620203" y="6850856"/>
            <a:ext cx="14317416" cy="12446557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74295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indent="-6604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indent="-61595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indent="-5715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indent="-5715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indent="-5715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indent="-5715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indent="-5715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indent="-5715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460809" y="4835606"/>
            <a:ext cx="14323040" cy="2015250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b="1" sz="8100"/>
            </a:lvl1pPr>
            <a:lvl2pPr indent="-2286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2pPr>
            <a:lvl3pPr indent="-22860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3pPr>
            <a:lvl4pPr indent="-2286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4pPr>
            <a:lvl5pPr indent="-2286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5pPr>
            <a:lvl6pPr indent="-2286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6pPr>
            <a:lvl7pPr indent="-2286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7pPr>
            <a:lvl8pPr indent="-2286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8pPr>
            <a:lvl9pPr indent="-2286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460809" y="6850856"/>
            <a:ext cx="14323040" cy="12446557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74295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indent="-6604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indent="-61595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indent="-5715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indent="-5715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indent="-5715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indent="-5715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indent="-5715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indent="-5715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620204" y="860107"/>
            <a:ext cx="10660709" cy="3660458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b="1" sz="6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2669083" y="860109"/>
            <a:ext cx="18114764" cy="18437306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914400" lvl="0" marL="4572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indent="-831850" lvl="1" marL="9144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indent="-742950" lvl="2" marL="1371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indent="-660400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620204" y="4520567"/>
            <a:ext cx="10660709" cy="14776848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indent="-228600" lvl="1" marL="9144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indent="-228600" lvl="2" marL="1371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351421" y="15121890"/>
            <a:ext cx="19442430" cy="1785225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b="1" sz="6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6351421" y="1930241"/>
            <a:ext cx="19442430" cy="1296162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351421" y="16907115"/>
            <a:ext cx="19442430" cy="2535315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indent="-228600" lvl="1" marL="9144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indent="-228600" lvl="2" marL="1371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B3D7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 b="0" i="0" sz="1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914400" lvl="0" marL="457200" marR="0" rtl="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b="0" i="0" sz="1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42950" lvl="2" marL="1371600" marR="0" rtl="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60400" lvl="3" marL="18288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b="0" i="0" sz="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60400" lvl="4" marL="22860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»"/>
              <a:defRPr b="0" i="0" sz="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60400" lvl="5" marL="27432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60400" lvl="6" marL="32004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60400" lvl="7" marL="36576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60400" lvl="8" marL="41148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636588"/>
            <a:ext cx="32404050" cy="2958464"/>
          </a:xfrm>
          <a:prstGeom prst="rect">
            <a:avLst/>
          </a:prstGeom>
          <a:noFill/>
          <a:ln>
            <a:noFill/>
          </a:ln>
        </p:spPr>
        <p:txBody>
          <a:bodyPr anchorCtr="0" anchor="t" bIns="154275" lIns="308550" spcFirstLastPara="1" rIns="308550" wrap="square" tIns="15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A" sz="8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Titre succinct et accrocheur</a:t>
            </a:r>
            <a:br>
              <a:rPr b="0" i="0" lang="fr-CA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b="0" i="0" lang="fr-CA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 l’auteur.e (Prénom Nom) et des collaborateurs (le cas échéant)</a:t>
            </a:r>
            <a:br>
              <a:rPr b="0" i="0" lang="fr-CA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CA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 votre institution d’attache, Ontario, Canada</a:t>
            </a:r>
            <a:endParaRPr/>
          </a:p>
        </p:txBody>
      </p:sp>
      <p:cxnSp>
        <p:nvCxnSpPr>
          <p:cNvPr id="90" name="Google Shape;90;p1"/>
          <p:cNvCxnSpPr/>
          <p:nvPr/>
        </p:nvCxnSpPr>
        <p:spPr>
          <a:xfrm>
            <a:off x="871538" y="3816574"/>
            <a:ext cx="30668192" cy="0"/>
          </a:xfrm>
          <a:prstGeom prst="straightConnector1">
            <a:avLst/>
          </a:prstGeom>
          <a:noFill/>
          <a:ln cap="flat" cmpd="sng" w="1016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1"/>
          <p:cNvSpPr txBox="1"/>
          <p:nvPr/>
        </p:nvSpPr>
        <p:spPr>
          <a:xfrm>
            <a:off x="1368377" y="1531260"/>
            <a:ext cx="417239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r-CA" sz="32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Logo de votre établissement</a:t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21045" y="-597875"/>
            <a:ext cx="77724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926136" y="4324815"/>
            <a:ext cx="7937994" cy="4643199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A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Mise en contexte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926136" y="9908396"/>
            <a:ext cx="7937994" cy="10972338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 Problématique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9744224" y="4320630"/>
            <a:ext cx="13225313" cy="4678176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 </a:t>
            </a:r>
            <a:r>
              <a:rPr b="1" lang="fr-CA" sz="4400"/>
              <a:t>O</a:t>
            </a: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bjectif(s)</a:t>
            </a:r>
            <a:r>
              <a:rPr b="1" lang="fr-CA" sz="4400"/>
              <a:t>, question(s) </a:t>
            </a: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 hypothèse(s) de recherche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9738769" y="9925541"/>
            <a:ext cx="13225313" cy="4678176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4- Pertinence des obje</a:t>
            </a:r>
            <a:r>
              <a:rPr b="1" lang="fr-CA" sz="4400"/>
              <a:t>ctif(s), des </a:t>
            </a: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question(s) ou des </a:t>
            </a:r>
            <a:r>
              <a:rPr b="1" lang="fr-CA" sz="4400"/>
              <a:t>hypothèse</a:t>
            </a: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(s)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9779352" y="15530451"/>
            <a:ext cx="13225313" cy="5350279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5- Cadre conceptuel ou théorique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23834647" y="4320631"/>
            <a:ext cx="7643267" cy="4647384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6- Méthodologie anticipée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23906730" y="9908396"/>
            <a:ext cx="7643267" cy="6889056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7- </a:t>
            </a:r>
            <a:r>
              <a:rPr b="1" lang="fr-CA" sz="4400"/>
              <a:t>Bibliographie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23919897" y="17737825"/>
            <a:ext cx="7643400" cy="30945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3A43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8- </a:t>
            </a:r>
            <a:r>
              <a:rPr b="1" lang="fr-CA" sz="4400"/>
              <a:t>Remerciements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pouvez insérer votre adresse électronique, si vous le désirez.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2014-03-10T17:22:20Z</dcterms:created>
  <dc:creator>Utilisateur</dc:creator>
</cp:coreProperties>
</file>